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2F6E"/>
    <a:srgbClr val="820000"/>
    <a:srgbClr val="AC0000"/>
    <a:srgbClr val="F3B5CE"/>
    <a:srgbClr val="F3ABC8"/>
    <a:srgbClr val="F2B5CE"/>
    <a:srgbClr val="FDBDD5"/>
    <a:srgbClr val="FFC2D4"/>
    <a:srgbClr val="FFE2F2"/>
    <a:srgbClr val="E8A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>
        <p:scale>
          <a:sx n="66" d="100"/>
          <a:sy n="66" d="100"/>
        </p:scale>
        <p:origin x="768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CCEF-317C-5717-53F6-CF1DAD2C9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FA703-E4E8-979A-2C73-645B75D778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71491-9E86-A1F6-2787-1E8401BE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D7338-9C2C-BB23-52A1-E7965A5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60856-ABFB-6298-3BC8-3EACEB87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986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98C5-CEFA-2E29-57F0-6BCABECA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29EBB-49D4-451F-FA2C-8312C2ACB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40C11-7B4A-3ED5-6300-2E0DAD80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05AA0-C2CA-8C4A-4EF5-DF6A6EF5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BE22B-ED60-9EA8-0FC7-8BFAF81C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001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2D30F-85BC-30C5-E632-729BC41CC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8DFC9-C178-12DD-575F-8890B0FD0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44166-F2B7-DE5A-9D8E-213EC46B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CF758-0C87-1D74-17DA-5CB57DB72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DCFB9-08D3-B2CF-F08B-D7DB1B77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0316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ABED-3B8B-D2D7-512B-2A31FBDD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5B605-5ABE-4A28-BC2B-0EF8739F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757FA-4C33-5980-B8A6-27A253EA1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986EC-3070-6AE2-DB6E-A3A62BDC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C318F-3A99-3A47-B5FA-D036EC03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738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14170-0594-2C21-8FAD-74CCFFEF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AB0E5-B192-A6CE-CBF8-38104F2A3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798F-96A3-EA35-8FD8-60676B3D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81334-648A-C2FE-7AB1-5CAA7939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059B2-9E99-FD2A-B2D6-7BC33368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092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2F59-4F17-016D-30CB-BD36E07A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6519-FFA6-2452-8DE1-FB92B03AD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A3083-1DE9-EB06-913B-5548DDFAB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5583C-66EA-AB53-6E50-70FF62E8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AB845-FFAA-C6AF-46E8-329244A3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25EB4-8A59-F060-2764-EA5D88AA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11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A693-E4DA-6CCD-E32C-8814941CA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1AE4C-2640-8788-8856-C21B38235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B220A-E024-9ACB-AF79-4128F6D3E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0EE21-EB23-AB96-B7BF-21D56AC02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F7607-6D0A-17F7-6945-78C34279B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A3BBA-E191-4DE9-DAAD-EC09EA78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D4F5E-F7DE-5895-8149-55E3C15B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06747-DD3E-2202-EA5A-93A05FDC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626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93AE-E35E-EB9D-A278-B0CE9BDD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50B531-410F-09E1-E3EB-0E69F4F1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BA68F-87F7-DFE9-A034-CE0F43A4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8CA5A-33AC-5ACE-0CD8-69D220A0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0752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4FEE9-563F-4D79-DD50-D2D555DA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F5521-0707-EF6F-7F53-E61C7678D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0AFAD-C63D-7D71-352A-68434608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054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21D8-72C8-6305-12C9-C32E8548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96DF-56D2-F7BB-C154-30EE0FADF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5B29D-8B8D-FFA0-C17E-52C8BF27B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5FE55-40BD-8135-C50B-14A8F7175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59C55-1637-76FC-1731-AB72F28B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D8876-60B4-43E1-6B01-59189456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06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C0D1-6BE8-35E4-0E87-A8D39A1A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C9FC65-5922-78E1-091F-026BB401B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620EC-D549-5086-B54F-CD233ED41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805DC-EDBF-62F8-B438-F4D27FA8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F80B-5E62-AB23-68E4-0F1D8CC0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6E650-67B4-7EAA-1B1D-1F6C20F5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136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8990A-B9CD-80C2-4A4F-C6C31737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4F597-07E8-FE29-5B78-EA88F2A94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68057-BE5C-87CC-3094-D7D69F5F7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0B6C6-31DD-4C3A-B792-DBCB84C4E2AF}" type="datetimeFigureOut">
              <a:rPr lang="en-SG" smtClean="0"/>
              <a:t>31/7/2025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25A58-5507-5187-6C83-EC1E98179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BFD3C-642E-9230-99DF-5956D4F83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A20C8-54EB-4C23-A607-5DC88DE39B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521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microsoft.com/office/2007/relationships/hdphoto" Target="../media/hdphoto4.wdp"/><Relationship Id="rId4" Type="http://schemas.openxmlformats.org/officeDocument/2006/relationships/image" Target="../media/image12.gi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microsoft.com/office/2007/relationships/hdphoto" Target="../media/hdphoto9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microsoft.com/office/2007/relationships/hdphoto" Target="../media/hdphoto1.wdp"/><Relationship Id="rId10" Type="http://schemas.microsoft.com/office/2007/relationships/hdphoto" Target="../media/hdphoto8.wdp"/><Relationship Id="rId4" Type="http://schemas.openxmlformats.org/officeDocument/2006/relationships/image" Target="../media/image19.jp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openxmlformats.org/officeDocument/2006/relationships/image" Target="../media/image10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openxmlformats.org/officeDocument/2006/relationships/image" Target="../media/image10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F8A8F8E-92A5-F3CB-F904-118FD88BAE84}"/>
              </a:ext>
            </a:extLst>
          </p:cNvPr>
          <p:cNvGrpSpPr/>
          <p:nvPr/>
        </p:nvGrpSpPr>
        <p:grpSpPr>
          <a:xfrm>
            <a:off x="0" y="0"/>
            <a:ext cx="13868400" cy="13216600"/>
            <a:chOff x="0" y="0"/>
            <a:chExt cx="13868400" cy="132166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69B4938-C4DD-6D80-7BAC-F9A7E167CA46}"/>
                </a:ext>
              </a:extLst>
            </p:cNvPr>
            <p:cNvGrpSpPr/>
            <p:nvPr/>
          </p:nvGrpSpPr>
          <p:grpSpPr>
            <a:xfrm>
              <a:off x="0" y="0"/>
              <a:ext cx="13868400" cy="7716697"/>
              <a:chOff x="0" y="0"/>
              <a:chExt cx="13868400" cy="771669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C6B8F77-076A-1524-96F2-13FF1F7AF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26343D5-1EAE-C99C-375A-9590F9CE3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C164949-A16A-CF05-4204-CDD8B01EC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1980" y="3773347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D08DB1F-BC55-A5E9-A828-B1980821C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429000"/>
                <a:ext cx="7010400" cy="394335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1B46F5-55B1-5C47-B07F-D712B9CD46BF}"/>
                </a:ext>
              </a:extLst>
            </p:cNvPr>
            <p:cNvGrpSpPr/>
            <p:nvPr/>
          </p:nvGrpSpPr>
          <p:grpSpPr>
            <a:xfrm>
              <a:off x="0" y="5499903"/>
              <a:ext cx="13868400" cy="7716697"/>
              <a:chOff x="0" y="0"/>
              <a:chExt cx="13868400" cy="771669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E67DBFB-1F8C-37F7-B337-E2018791E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EF268AA-3CEC-9804-338A-36737E0A00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6486010-3E02-322B-8B40-B9F7E75E8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1980" y="3773347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8C8FE7-0E92-00EE-BD7B-7A8D4BF95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429000"/>
                <a:ext cx="7010400" cy="3943350"/>
              </a:xfrm>
              <a:prstGeom prst="rect">
                <a:avLst/>
              </a:prstGeom>
            </p:spPr>
          </p:pic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6C14F7A-BE61-4E90-DE5D-11388FAA2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6737" y="10160"/>
            <a:ext cx="12882001" cy="71309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D878DA-50BF-5992-7EAF-58FAE5B5710D}"/>
              </a:ext>
            </a:extLst>
          </p:cNvPr>
          <p:cNvSpPr txBox="1"/>
          <p:nvPr/>
        </p:nvSpPr>
        <p:spPr>
          <a:xfrm>
            <a:off x="836890" y="3421389"/>
            <a:ext cx="14177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spc="-150" dirty="0">
                <a:ln w="19050">
                  <a:solidFill>
                    <a:srgbClr val="BA7494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Prayer</a:t>
            </a:r>
          </a:p>
          <a:p>
            <a:pPr>
              <a:lnSpc>
                <a:spcPct val="150000"/>
              </a:lnSpc>
            </a:pPr>
            <a:r>
              <a:rPr lang="en-SG" sz="2000" spc="-150" dirty="0">
                <a:ln w="19050">
                  <a:solidFill>
                    <a:srgbClr val="BA7494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Attendance</a:t>
            </a:r>
          </a:p>
          <a:p>
            <a:pPr>
              <a:lnSpc>
                <a:spcPct val="150000"/>
              </a:lnSpc>
            </a:pPr>
            <a:r>
              <a:rPr lang="en-SG" sz="2000" spc="-150" dirty="0">
                <a:ln w="19050">
                  <a:solidFill>
                    <a:srgbClr val="BA7494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Innovation</a:t>
            </a:r>
          </a:p>
          <a:p>
            <a:pPr>
              <a:lnSpc>
                <a:spcPct val="150000"/>
              </a:lnSpc>
            </a:pPr>
            <a:r>
              <a:rPr lang="en-SG" sz="2000" spc="-150" dirty="0">
                <a:ln w="19050">
                  <a:solidFill>
                    <a:srgbClr val="BA7494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Energizer</a:t>
            </a:r>
          </a:p>
          <a:p>
            <a:endParaRPr lang="en-SG" sz="2000" dirty="0">
              <a:ln w="19050">
                <a:solidFill>
                  <a:schemeClr val="tx1"/>
                </a:solidFill>
              </a:ln>
              <a:latin typeface="DEjavu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CCD14F6-83B4-EC7B-AAA0-5091B5ABE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2998930"/>
            <a:ext cx="3007360" cy="300736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AFA25A1-6780-8B53-E000-B8D85B5C44CD}"/>
              </a:ext>
            </a:extLst>
          </p:cNvPr>
          <p:cNvGrpSpPr/>
          <p:nvPr/>
        </p:nvGrpSpPr>
        <p:grpSpPr>
          <a:xfrm>
            <a:off x="4083541" y="10178572"/>
            <a:ext cx="8353708" cy="10462992"/>
            <a:chOff x="4083541" y="190500"/>
            <a:chExt cx="8353708" cy="1046299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FB84655-D243-8BE7-1047-B617CBEA7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761" y="190500"/>
              <a:ext cx="2492308" cy="597353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65A9BF2-8415-44B9-A432-4A0C5CB6A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290" y="875377"/>
              <a:ext cx="1939097" cy="565888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3CF5AEE-2EA4-B231-D1DE-93C54242E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541" y="1530274"/>
              <a:ext cx="2356387" cy="668172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7FF2F2A-F097-3CA9-6CE4-FA157824F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794" y="1530274"/>
              <a:ext cx="5068455" cy="9123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476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B795F-47DA-BDEB-B379-B9EE5645B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4EC7BC-6764-EEDD-526B-BD33527868E5}"/>
              </a:ext>
            </a:extLst>
          </p:cNvPr>
          <p:cNvGrpSpPr/>
          <p:nvPr/>
        </p:nvGrpSpPr>
        <p:grpSpPr>
          <a:xfrm>
            <a:off x="-8412480" y="-3641395"/>
            <a:ext cx="20802600" cy="19824900"/>
            <a:chOff x="0" y="0"/>
            <a:chExt cx="13868400" cy="132166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AB320A1-11BE-813E-581F-123D1983F508}"/>
                </a:ext>
              </a:extLst>
            </p:cNvPr>
            <p:cNvGrpSpPr/>
            <p:nvPr/>
          </p:nvGrpSpPr>
          <p:grpSpPr>
            <a:xfrm>
              <a:off x="0" y="0"/>
              <a:ext cx="13868400" cy="7716697"/>
              <a:chOff x="0" y="0"/>
              <a:chExt cx="13868400" cy="771669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8127238-15AC-2227-7111-C878451E1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01D4151-7420-6CE7-1877-CB06EEC1B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31EBB88-4F34-6727-AE4E-F14B189FA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1980" y="3773347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76D4885-6A77-08FD-B4BD-B5B0842CE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429000"/>
                <a:ext cx="7010400" cy="394335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A7B496-DB1B-94CE-9D39-94E384BDE3B2}"/>
                </a:ext>
              </a:extLst>
            </p:cNvPr>
            <p:cNvGrpSpPr/>
            <p:nvPr/>
          </p:nvGrpSpPr>
          <p:grpSpPr>
            <a:xfrm>
              <a:off x="0" y="5499903"/>
              <a:ext cx="13868400" cy="7716697"/>
              <a:chOff x="0" y="0"/>
              <a:chExt cx="13868400" cy="771669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69F582F-2EC1-4F22-08D2-FA353AB4D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D6AA1D3-83A1-A80E-4BBA-B04A8B0CD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8000" y="0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3F3C8A1-550B-A690-D3BE-D2EDD7819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1980" y="3773347"/>
                <a:ext cx="7010400" cy="39433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C31C629-8C3D-B364-852C-1C734AE858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429000"/>
                <a:ext cx="7010400" cy="3943350"/>
              </a:xfrm>
              <a:prstGeom prst="rect">
                <a:avLst/>
              </a:prstGeom>
            </p:spPr>
          </p:pic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926E24-EDAF-8C59-337D-6E6116B01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0"/>
            <a:ext cx="12882001" cy="7130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2F610-CB23-2499-0EC9-BBAADDACDC20}"/>
              </a:ext>
            </a:extLst>
          </p:cNvPr>
          <p:cNvSpPr txBox="1"/>
          <p:nvPr/>
        </p:nvSpPr>
        <p:spPr>
          <a:xfrm>
            <a:off x="836890" y="3421389"/>
            <a:ext cx="14177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000" spc="-150" dirty="0">
                <a:ln w="19050">
                  <a:solidFill>
                    <a:srgbClr val="BA7494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Prayer</a:t>
            </a:r>
          </a:p>
          <a:p>
            <a:pPr>
              <a:lnSpc>
                <a:spcPct val="150000"/>
              </a:lnSpc>
            </a:pPr>
            <a:r>
              <a:rPr lang="en-SG" sz="2000" spc="-150" dirty="0">
                <a:ln w="19050">
                  <a:solidFill>
                    <a:srgbClr val="BA7494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Attendance</a:t>
            </a:r>
          </a:p>
          <a:p>
            <a:pPr>
              <a:lnSpc>
                <a:spcPct val="150000"/>
              </a:lnSpc>
            </a:pPr>
            <a:r>
              <a:rPr lang="en-SG" sz="2000" spc="-150" dirty="0">
                <a:ln w="19050">
                  <a:solidFill>
                    <a:srgbClr val="BA7494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Innovation</a:t>
            </a:r>
          </a:p>
          <a:p>
            <a:pPr>
              <a:lnSpc>
                <a:spcPct val="150000"/>
              </a:lnSpc>
            </a:pPr>
            <a:r>
              <a:rPr lang="en-SG" sz="2000" spc="-150" dirty="0">
                <a:ln w="19050">
                  <a:solidFill>
                    <a:srgbClr val="BA7494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Energizer</a:t>
            </a:r>
          </a:p>
          <a:p>
            <a:endParaRPr lang="en-SG" sz="2000" dirty="0">
              <a:ln w="19050">
                <a:solidFill>
                  <a:schemeClr val="tx1"/>
                </a:solidFill>
              </a:ln>
              <a:latin typeface="DEjavu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656613-F15C-37DE-0EB5-97D741361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-286210"/>
            <a:ext cx="3007360" cy="300736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F51BCED-A71A-C626-DD87-471A6297680D}"/>
              </a:ext>
            </a:extLst>
          </p:cNvPr>
          <p:cNvGrpSpPr/>
          <p:nvPr/>
        </p:nvGrpSpPr>
        <p:grpSpPr>
          <a:xfrm>
            <a:off x="4083541" y="190500"/>
            <a:ext cx="8353708" cy="10462992"/>
            <a:chOff x="4083541" y="190500"/>
            <a:chExt cx="8353708" cy="104629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2B7139A-6977-8985-B136-A6816DBE5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761" y="190500"/>
              <a:ext cx="2492308" cy="597353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4BEFF89-3BFD-C891-B982-111426A51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290" y="875377"/>
              <a:ext cx="1939097" cy="56588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B8331CF-6FDC-6E3F-7991-99A9AE234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541" y="1530274"/>
              <a:ext cx="2356387" cy="668172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0090990-3682-689F-9FC5-BACDB910D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794" y="1530274"/>
              <a:ext cx="5068455" cy="91232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587BEA-1D82-11BF-3BC1-E31BBE655133}"/>
              </a:ext>
            </a:extLst>
          </p:cNvPr>
          <p:cNvGrpSpPr/>
          <p:nvPr/>
        </p:nvGrpSpPr>
        <p:grpSpPr>
          <a:xfrm>
            <a:off x="4365517" y="180621"/>
            <a:ext cx="7900704" cy="5058781"/>
            <a:chOff x="4365517" y="180621"/>
            <a:chExt cx="7900704" cy="5058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8E42D5-EEB1-E7DB-D9AA-40DF74DDC2D4}"/>
                </a:ext>
              </a:extLst>
            </p:cNvPr>
            <p:cNvSpPr txBox="1"/>
            <p:nvPr/>
          </p:nvSpPr>
          <p:spPr>
            <a:xfrm rot="2175986">
              <a:off x="4365517" y="1389504"/>
              <a:ext cx="758325" cy="52322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SG" sz="2800" dirty="0">
                  <a:ln w="19050">
                    <a:solidFill>
                      <a:srgbClr val="BA7494"/>
                    </a:solidFill>
                  </a:ln>
                  <a:solidFill>
                    <a:schemeClr val="bg1"/>
                  </a:solidFill>
                  <a:latin typeface="Riffic Free Medium" panose="00000800000000000000" pitchFamily="2" charset="0"/>
                </a:rPr>
                <a:t>ICT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94FCE9-BC40-01B8-EA76-BCBF0391E608}"/>
                </a:ext>
              </a:extLst>
            </p:cNvPr>
            <p:cNvSpPr txBox="1"/>
            <p:nvPr/>
          </p:nvSpPr>
          <p:spPr>
            <a:xfrm rot="1856322">
              <a:off x="7449345" y="778213"/>
              <a:ext cx="758325" cy="52322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SG" sz="2800" dirty="0">
                  <a:ln w="19050">
                    <a:solidFill>
                      <a:srgbClr val="BA7494"/>
                    </a:solidFill>
                  </a:ln>
                  <a:solidFill>
                    <a:schemeClr val="bg1"/>
                  </a:solidFill>
                  <a:latin typeface="Riffic Free Medium" panose="00000800000000000000" pitchFamily="2" charset="0"/>
                </a:rPr>
                <a:t>TASK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A6FFF9-9323-678A-75AF-B0809E6C6F10}"/>
                </a:ext>
              </a:extLst>
            </p:cNvPr>
            <p:cNvSpPr txBox="1"/>
            <p:nvPr/>
          </p:nvSpPr>
          <p:spPr>
            <a:xfrm>
              <a:off x="6561925" y="180621"/>
              <a:ext cx="17698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800" dirty="0">
                  <a:ln w="19050">
                    <a:solidFill>
                      <a:srgbClr val="BA7494"/>
                    </a:solidFill>
                  </a:ln>
                  <a:solidFill>
                    <a:schemeClr val="bg1"/>
                  </a:solidFill>
                  <a:latin typeface="Riffic Free Medium" panose="00000800000000000000" pitchFamily="2" charset="0"/>
                </a:rPr>
                <a:t>DAILY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3EEC33-4318-8945-48CC-5C772F266033}"/>
                </a:ext>
              </a:extLst>
            </p:cNvPr>
            <p:cNvSpPr txBox="1"/>
            <p:nvPr/>
          </p:nvSpPr>
          <p:spPr>
            <a:xfrm>
              <a:off x="9982662" y="4608460"/>
              <a:ext cx="2283559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3500" b="1" spc="-300" dirty="0">
                  <a:ln w="28575">
                    <a:solidFill>
                      <a:srgbClr val="BA7494"/>
                    </a:solidFill>
                  </a:ln>
                  <a:solidFill>
                    <a:schemeClr val="bg1"/>
                  </a:solidFill>
                  <a:latin typeface="Riffic Free Medium" panose="00000800000000000000" pitchFamily="2" charset="0"/>
                </a:rPr>
                <a:t>GROUP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347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0A6A64-794E-7FA5-2F81-33BC6323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7205C5D7-8059-3DAA-0501-F8C5CF69E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213" y="-55222"/>
            <a:ext cx="13170570" cy="746041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ED3D441-174A-E1F3-9745-4DF0D47E2606}"/>
              </a:ext>
            </a:extLst>
          </p:cNvPr>
          <p:cNvGrpSpPr/>
          <p:nvPr/>
        </p:nvGrpSpPr>
        <p:grpSpPr>
          <a:xfrm>
            <a:off x="0" y="397619"/>
            <a:ext cx="12192000" cy="6852356"/>
            <a:chOff x="0" y="397619"/>
            <a:chExt cx="12192000" cy="685235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5162001-2691-6628-F702-1A3819A33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7619"/>
              <a:ext cx="12192000" cy="685235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2BC8A6-9CBA-C44D-44EB-DDBD5108DCE6}"/>
                </a:ext>
              </a:extLst>
            </p:cNvPr>
            <p:cNvSpPr txBox="1"/>
            <p:nvPr/>
          </p:nvSpPr>
          <p:spPr>
            <a:xfrm>
              <a:off x="2397760" y="5952317"/>
              <a:ext cx="6898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ller" panose="02000503030000020004" pitchFamily="2" charset="0"/>
                  <a:ea typeface="DejaVu Sans" panose="020B0803030604020204" pitchFamily="34" charset="0"/>
                  <a:cs typeface="DejaVu Sans" panose="020B0803030604020204" pitchFamily="34" charset="0"/>
                </a:rPr>
                <a:t>Let us all stand for an opening prayer to be led by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D3FE61-F098-4433-1AEB-C1520A76D894}"/>
              </a:ext>
            </a:extLst>
          </p:cNvPr>
          <p:cNvGrpSpPr/>
          <p:nvPr/>
        </p:nvGrpSpPr>
        <p:grpSpPr>
          <a:xfrm>
            <a:off x="3256461" y="567793"/>
            <a:ext cx="5621222" cy="5621222"/>
            <a:chOff x="3327854" y="624790"/>
            <a:chExt cx="5621222" cy="56212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4BB269-1858-7967-6FDB-6DE4AA076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1168" y1="50815" x2="40625" y2="59375"/>
                          <a14:foregroundMark x1="40625" y1="59375" x2="49457" y2="55435"/>
                          <a14:foregroundMark x1="49457" y1="55435" x2="52174" y2="64266"/>
                          <a14:foregroundMark x1="52174" y1="64266" x2="40217" y2="67663"/>
                          <a14:foregroundMark x1="40217" y1="67663" x2="47011" y2="65082"/>
                          <a14:foregroundMark x1="49592" y1="55842" x2="54755" y2="60462"/>
                          <a14:foregroundMark x1="54755" y1="60462" x2="53397" y2="566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854" y="624790"/>
              <a:ext cx="5621222" cy="56212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B72D3E-9F02-CFDA-0B90-80ECCDF185F3}"/>
                </a:ext>
              </a:extLst>
            </p:cNvPr>
            <p:cNvSpPr txBox="1"/>
            <p:nvPr/>
          </p:nvSpPr>
          <p:spPr>
            <a:xfrm>
              <a:off x="4816072" y="2683050"/>
              <a:ext cx="276539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500" dirty="0">
                  <a:latin typeface="F25 Bank Printer" panose="02000000000000000000" pitchFamily="2" charset="0"/>
                </a:rPr>
                <a:t>Ericsson </a:t>
              </a:r>
              <a:r>
                <a:rPr lang="en-SG" sz="2500" dirty="0" err="1">
                  <a:latin typeface="F25 Bank Printer" panose="02000000000000000000" pitchFamily="2" charset="0"/>
                </a:rPr>
                <a:t>Bagatan</a:t>
              </a:r>
              <a:endParaRPr lang="en-SG" sz="2500" dirty="0">
                <a:latin typeface="F25 Bank Printe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06147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16D9890-6195-3E3D-1C32-35C3903CBC40}"/>
              </a:ext>
            </a:extLst>
          </p:cNvPr>
          <p:cNvGrpSpPr/>
          <p:nvPr/>
        </p:nvGrpSpPr>
        <p:grpSpPr>
          <a:xfrm>
            <a:off x="580103" y="587477"/>
            <a:ext cx="11031794" cy="5683045"/>
            <a:chOff x="580103" y="587477"/>
            <a:chExt cx="11031794" cy="568304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A2BE3D6-F114-6C8E-C1D8-D87D4AC3CDAF}"/>
                </a:ext>
              </a:extLst>
            </p:cNvPr>
            <p:cNvSpPr/>
            <p:nvPr/>
          </p:nvSpPr>
          <p:spPr>
            <a:xfrm>
              <a:off x="580103" y="587477"/>
              <a:ext cx="11031794" cy="5683045"/>
            </a:xfrm>
            <a:prstGeom prst="roundRect">
              <a:avLst/>
            </a:prstGeom>
            <a:blipFill dpi="0" rotWithShape="1">
              <a:blip r:embed="rId3">
                <a:alphaModFix amt="68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rgbClr val="BA74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15DC7B3-4E4C-F674-2484-C3550B1B3521}"/>
                </a:ext>
              </a:extLst>
            </p:cNvPr>
            <p:cNvSpPr/>
            <p:nvPr/>
          </p:nvSpPr>
          <p:spPr>
            <a:xfrm>
              <a:off x="580103" y="587477"/>
              <a:ext cx="11031794" cy="5683045"/>
            </a:xfrm>
            <a:prstGeom prst="roundRect">
              <a:avLst/>
            </a:prstGeom>
            <a:gradFill>
              <a:gsLst>
                <a:gs pos="0">
                  <a:srgbClr val="A83682">
                    <a:alpha val="50000"/>
                  </a:srgbClr>
                </a:gs>
                <a:gs pos="35000">
                  <a:srgbClr val="BA7494">
                    <a:alpha val="50000"/>
                  </a:srgbClr>
                </a:gs>
                <a:gs pos="55000">
                  <a:srgbClr val="D4A8BC">
                    <a:alpha val="50000"/>
                  </a:srgbClr>
                </a:gs>
                <a:gs pos="81000">
                  <a:schemeClr val="bg2">
                    <a:alpha val="50000"/>
                  </a:schemeClr>
                </a:gs>
              </a:gsLst>
              <a:lin ang="5400000" scaled="1"/>
            </a:gradFill>
            <a:ln w="57150">
              <a:solidFill>
                <a:srgbClr val="BA74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E4182D4-ED9E-953F-65CA-F11D54531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30" y="-703580"/>
            <a:ext cx="53721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0979FE-F4C7-DD4D-0BB3-0EDD35266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40" y="3337560"/>
            <a:ext cx="342900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A378B0-D74A-A9B4-5951-1DCB17B779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147" y1="33696" x2="44050" y2="37716"/>
                        <a14:foregroundMark x1="43198" y1="45216" x2="47011" y2="50272"/>
                        <a14:foregroundMark x1="47011" y1="50272" x2="53624" y2="53686"/>
                        <a14:foregroundMark x1="53980" y1="58680" x2="52174" y2="63723"/>
                        <a14:foregroundMark x1="52174" y1="63723" x2="53668" y2="62364"/>
                        <a14:foregroundMark x1="56701" y1="47555" x2="58016" y2="49864"/>
                        <a14:foregroundMark x1="51902" y1="39130" x2="52221" y2="39689"/>
                        <a14:foregroundMark x1="53316" y1="39757" x2="52582" y2="38179"/>
                        <a14:foregroundMark x1="58016" y1="49864" x2="56872" y2="47404"/>
                        <a14:foregroundMark x1="52582" y1="38179" x2="53142" y2="40514"/>
                        <a14:foregroundMark x1="49728" y1="50815" x2="51766" y2="47011"/>
                        <a14:foregroundMark x1="47011" y1="37908" x2="44565" y2="38043"/>
                        <a14:foregroundMark x1="38587" y1="43342" x2="39538" y2="47011"/>
                        <a14:foregroundMark x1="43478" y1="38315" x2="46739" y2="41576"/>
                        <a14:foregroundMark x1="58152" y1="44429" x2="56386" y2="47418"/>
                        <a14:foregroundMark x1="51902" y1="44565" x2="53125" y2="44158"/>
                        <a14:backgroundMark x1="42684" y1="41577" x2="41452" y2="42882"/>
                        <a14:backgroundMark x1="53443" y1="43556" x2="54703" y2="44594"/>
                        <a14:backgroundMark x1="50543" y1="41168" x2="52741" y2="42978"/>
                        <a14:backgroundMark x1="54219" y1="42088" x2="56658" y2="44022"/>
                        <a14:backgroundMark x1="52717" y1="40897" x2="53865" y2="41807"/>
                        <a14:backgroundMark x1="54891" y1="54076" x2="55299" y2="53125"/>
                        <a14:backgroundMark x1="56658" y1="54076" x2="55842" y2="55707"/>
                        <a14:backgroundMark x1="55299" y1="57201" x2="52989" y2="57065"/>
                        <a14:backgroundMark x1="55299" y1="56386" x2="55299" y2="56250"/>
                        <a14:backgroundMark x1="56114" y1="56386" x2="54755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64" y="212725"/>
            <a:ext cx="1306830" cy="1306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9F8249-FF54-279F-3EE0-31EBC38B8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147" y1="33696" x2="44050" y2="37716"/>
                        <a14:foregroundMark x1="43198" y1="45216" x2="47011" y2="50272"/>
                        <a14:foregroundMark x1="47011" y1="50272" x2="53624" y2="53686"/>
                        <a14:foregroundMark x1="53980" y1="58680" x2="52174" y2="63723"/>
                        <a14:foregroundMark x1="52174" y1="63723" x2="53668" y2="62364"/>
                        <a14:foregroundMark x1="56701" y1="47555" x2="58016" y2="49864"/>
                        <a14:foregroundMark x1="51902" y1="39130" x2="52221" y2="39689"/>
                        <a14:foregroundMark x1="53316" y1="39757" x2="52582" y2="38179"/>
                        <a14:foregroundMark x1="58016" y1="49864" x2="56872" y2="47404"/>
                        <a14:foregroundMark x1="52582" y1="38179" x2="53142" y2="40514"/>
                        <a14:foregroundMark x1="49728" y1="50815" x2="51766" y2="47011"/>
                        <a14:foregroundMark x1="47011" y1="37908" x2="44565" y2="38043"/>
                        <a14:foregroundMark x1="38587" y1="43342" x2="39538" y2="47011"/>
                        <a14:foregroundMark x1="43478" y1="38315" x2="46739" y2="41576"/>
                        <a14:foregroundMark x1="58152" y1="44429" x2="56386" y2="47418"/>
                        <a14:foregroundMark x1="51902" y1="44565" x2="53125" y2="44158"/>
                        <a14:backgroundMark x1="42684" y1="41577" x2="41452" y2="42882"/>
                        <a14:backgroundMark x1="53443" y1="43556" x2="54703" y2="44594"/>
                        <a14:backgroundMark x1="50543" y1="41168" x2="52741" y2="42978"/>
                        <a14:backgroundMark x1="54219" y1="42088" x2="56658" y2="44022"/>
                        <a14:backgroundMark x1="52717" y1="40897" x2="53865" y2="41807"/>
                        <a14:backgroundMark x1="54891" y1="54076" x2="55299" y2="53125"/>
                        <a14:backgroundMark x1="56658" y1="54076" x2="55842" y2="55707"/>
                        <a14:backgroundMark x1="55299" y1="57201" x2="52989" y2="57065"/>
                        <a14:backgroundMark x1="55299" y1="56386" x2="55299" y2="56250"/>
                        <a14:backgroundMark x1="56114" y1="56386" x2="54755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064" y="1114159"/>
            <a:ext cx="1306830" cy="13068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27207A-DCD7-255A-37C5-317D85B966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147" y1="33696" x2="44050" y2="37716"/>
                        <a14:foregroundMark x1="43198" y1="45216" x2="47011" y2="50272"/>
                        <a14:foregroundMark x1="47011" y1="50272" x2="53624" y2="53686"/>
                        <a14:foregroundMark x1="53980" y1="58680" x2="52174" y2="63723"/>
                        <a14:foregroundMark x1="52174" y1="63723" x2="53668" y2="62364"/>
                        <a14:foregroundMark x1="56701" y1="47555" x2="58016" y2="49864"/>
                        <a14:foregroundMark x1="51902" y1="39130" x2="52221" y2="39689"/>
                        <a14:foregroundMark x1="53316" y1="39757" x2="52582" y2="38179"/>
                        <a14:foregroundMark x1="58016" y1="49864" x2="56872" y2="47404"/>
                        <a14:foregroundMark x1="52582" y1="38179" x2="53142" y2="40514"/>
                        <a14:foregroundMark x1="49728" y1="50815" x2="51766" y2="47011"/>
                        <a14:foregroundMark x1="47011" y1="37908" x2="44565" y2="38043"/>
                        <a14:foregroundMark x1="38587" y1="43342" x2="39538" y2="47011"/>
                        <a14:foregroundMark x1="43478" y1="38315" x2="46739" y2="41576"/>
                        <a14:foregroundMark x1="58152" y1="44429" x2="56386" y2="47418"/>
                        <a14:foregroundMark x1="51902" y1="44565" x2="53125" y2="44158"/>
                        <a14:backgroundMark x1="42684" y1="41577" x2="41452" y2="42882"/>
                        <a14:backgroundMark x1="53443" y1="43556" x2="54703" y2="44594"/>
                        <a14:backgroundMark x1="50543" y1="41168" x2="52741" y2="42978"/>
                        <a14:backgroundMark x1="54219" y1="42088" x2="56658" y2="44022"/>
                        <a14:backgroundMark x1="52717" y1="40897" x2="53865" y2="41807"/>
                        <a14:backgroundMark x1="54891" y1="54076" x2="55299" y2="53125"/>
                        <a14:backgroundMark x1="56658" y1="54076" x2="55842" y2="55707"/>
                        <a14:backgroundMark x1="55299" y1="57201" x2="52989" y2="57065"/>
                        <a14:backgroundMark x1="55299" y1="56386" x2="55299" y2="56250"/>
                        <a14:backgroundMark x1="56114" y1="56386" x2="54755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543" y="2072005"/>
            <a:ext cx="1306830" cy="1306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BAA21D-E633-DE67-016F-A0B083E422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18" b="89946" l="9918" r="92120">
                        <a14:foregroundMark x1="88859" y1="40489" x2="89402" y2="59647"/>
                        <a14:foregroundMark x1="91033" y1="43071" x2="92120" y2="567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38" y="-658919"/>
            <a:ext cx="2280602" cy="2280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8535EE-4BE7-E574-A472-22F9B420CB18}"/>
              </a:ext>
            </a:extLst>
          </p:cNvPr>
          <p:cNvSpPr txBox="1"/>
          <p:nvPr/>
        </p:nvSpPr>
        <p:spPr>
          <a:xfrm>
            <a:off x="1224280" y="2376442"/>
            <a:ext cx="974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9600" spc="-150" dirty="0">
                <a:ln w="57150">
                  <a:solidFill>
                    <a:srgbClr val="BA7494"/>
                  </a:solidFill>
                </a:ln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Riffic Free Medium" panose="00000800000000000000" pitchFamily="2" charset="0"/>
              </a:rPr>
              <a:t>ATTENDANCE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FC05719-D200-3617-3527-E17DA612C945}"/>
              </a:ext>
            </a:extLst>
          </p:cNvPr>
          <p:cNvSpPr/>
          <p:nvPr/>
        </p:nvSpPr>
        <p:spPr>
          <a:xfrm>
            <a:off x="2143760" y="3714477"/>
            <a:ext cx="4612640" cy="383541"/>
          </a:xfrm>
          <a:prstGeom prst="roundRect">
            <a:avLst/>
          </a:prstGeom>
          <a:solidFill>
            <a:srgbClr val="D4A8BC"/>
          </a:solidFill>
          <a:ln w="38100">
            <a:solidFill>
              <a:srgbClr val="B468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 err="1">
                <a:latin typeface="DejaVu Sans" panose="020B0803030604020204" pitchFamily="34" charset="0"/>
                <a:ea typeface="DejaVu Sans" panose="020B0803030604020204" pitchFamily="34" charset="0"/>
                <a:cs typeface="DejaVu Sans" panose="020B0803030604020204" pitchFamily="34" charset="0"/>
              </a:rPr>
              <a:t>Rhaizel</a:t>
            </a:r>
            <a:r>
              <a:rPr lang="en-SG" b="1" dirty="0">
                <a:latin typeface="DejaVu Sans" panose="020B0803030604020204" pitchFamily="34" charset="0"/>
                <a:ea typeface="DejaVu Sans" panose="020B0803030604020204" pitchFamily="34" charset="0"/>
                <a:cs typeface="DejaVu Sans" panose="020B0803030604020204" pitchFamily="34" charset="0"/>
              </a:rPr>
              <a:t> Legaspi ⋆˚꩜｡</a:t>
            </a:r>
          </a:p>
        </p:txBody>
      </p:sp>
    </p:spTree>
    <p:extLst>
      <p:ext uri="{BB962C8B-B14F-4D97-AF65-F5344CB8AC3E}">
        <p14:creationId xmlns:p14="http://schemas.microsoft.com/office/powerpoint/2010/main" val="127207531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490B51-E806-C685-C9F8-CF01809A4D84}"/>
              </a:ext>
            </a:extLst>
          </p:cNvPr>
          <p:cNvSpPr/>
          <p:nvPr/>
        </p:nvSpPr>
        <p:spPr>
          <a:xfrm>
            <a:off x="365760" y="228600"/>
            <a:ext cx="5730240" cy="1463040"/>
          </a:xfrm>
          <a:prstGeom prst="roundRect">
            <a:avLst/>
          </a:prstGeom>
          <a:solidFill>
            <a:srgbClr val="FFE2F2"/>
          </a:solidFill>
          <a:ln w="76200">
            <a:solidFill>
              <a:srgbClr val="E8AE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6157CA-5527-E17B-7276-B85FA20935BA}"/>
              </a:ext>
            </a:extLst>
          </p:cNvPr>
          <p:cNvSpPr txBox="1"/>
          <p:nvPr/>
        </p:nvSpPr>
        <p:spPr>
          <a:xfrm>
            <a:off x="522093" y="409244"/>
            <a:ext cx="541757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8500" dirty="0">
                <a:solidFill>
                  <a:srgbClr val="4C183B"/>
                </a:solidFill>
                <a:latin typeface="Magic Retro" pitchFamily="2" charset="0"/>
              </a:rPr>
              <a:t>Innovation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49C5B-B8CD-5D39-757C-14EB75EC5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8692">
            <a:off x="4280704" y="3780049"/>
            <a:ext cx="9079107" cy="365138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DEF020-59D9-4D20-E0A1-506C0EA5A471}"/>
              </a:ext>
            </a:extLst>
          </p:cNvPr>
          <p:cNvSpPr/>
          <p:nvPr/>
        </p:nvSpPr>
        <p:spPr>
          <a:xfrm>
            <a:off x="6862705" y="696521"/>
            <a:ext cx="4963535" cy="5464957"/>
          </a:xfrm>
          <a:prstGeom prst="roundRect">
            <a:avLst/>
          </a:prstGeom>
          <a:solidFill>
            <a:srgbClr val="FFE2F2"/>
          </a:solidFill>
          <a:ln w="76200">
            <a:solidFill>
              <a:srgbClr val="E8AE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E6A8C-512C-52FC-E454-13D30C9E4066}"/>
              </a:ext>
            </a:extLst>
          </p:cNvPr>
          <p:cNvSpPr txBox="1"/>
          <p:nvPr/>
        </p:nvSpPr>
        <p:spPr>
          <a:xfrm>
            <a:off x="6706372" y="667732"/>
            <a:ext cx="246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C183B"/>
                </a:solidFill>
                <a:highlight>
                  <a:srgbClr val="D4A8BC"/>
                </a:highlight>
              </a:rPr>
              <a:t>( ˶°</a:t>
            </a:r>
            <a:r>
              <a:rPr lang="ko-KR" altLang="en-US" sz="3200" b="1" dirty="0">
                <a:solidFill>
                  <a:srgbClr val="4C183B"/>
                </a:solidFill>
                <a:highlight>
                  <a:srgbClr val="D4A8BC"/>
                </a:highlight>
              </a:rPr>
              <a:t>ㅁ</a:t>
            </a:r>
            <a:r>
              <a:rPr lang="en-US" altLang="ko-KR" sz="3200" b="1" dirty="0">
                <a:solidFill>
                  <a:srgbClr val="4C183B"/>
                </a:solidFill>
                <a:highlight>
                  <a:srgbClr val="D4A8BC"/>
                </a:highlight>
              </a:rPr>
              <a:t>°) !!</a:t>
            </a:r>
            <a:endParaRPr lang="en-SG" sz="3200" b="1" dirty="0">
              <a:solidFill>
                <a:srgbClr val="4C183B"/>
              </a:solidFill>
              <a:highlight>
                <a:srgbClr val="D4A8BC"/>
              </a:highligh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ACB09B-42B1-D983-DCF2-C295FBB1E6E5}"/>
              </a:ext>
            </a:extLst>
          </p:cNvPr>
          <p:cNvSpPr/>
          <p:nvPr/>
        </p:nvSpPr>
        <p:spPr>
          <a:xfrm>
            <a:off x="7671931" y="1228401"/>
            <a:ext cx="3368232" cy="4609539"/>
          </a:xfrm>
          <a:prstGeom prst="ellipse">
            <a:avLst/>
          </a:prstGeom>
          <a:solidFill>
            <a:srgbClr val="FFE2F2"/>
          </a:solidFill>
          <a:ln w="76200">
            <a:solidFill>
              <a:srgbClr val="D9999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992F6E"/>
                </a:solidFill>
              </a:rPr>
              <a:t>Picture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E4D355-95C8-3042-07B8-59A6732B5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2654">
            <a:off x="8859484" y="755943"/>
            <a:ext cx="993127" cy="99312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B3B562-E2DB-F895-E58F-0BDD40CC4584}"/>
              </a:ext>
            </a:extLst>
          </p:cNvPr>
          <p:cNvSpPr/>
          <p:nvPr/>
        </p:nvSpPr>
        <p:spPr>
          <a:xfrm>
            <a:off x="365760" y="2186796"/>
            <a:ext cx="5730240" cy="3974682"/>
          </a:xfrm>
          <a:prstGeom prst="roundRect">
            <a:avLst/>
          </a:prstGeom>
          <a:solidFill>
            <a:srgbClr val="FFE2F2"/>
          </a:solidFill>
          <a:ln w="76200">
            <a:solidFill>
              <a:srgbClr val="E8AE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9DAACF-1831-F937-439C-B8E63087CF27}"/>
              </a:ext>
            </a:extLst>
          </p:cNvPr>
          <p:cNvSpPr/>
          <p:nvPr/>
        </p:nvSpPr>
        <p:spPr>
          <a:xfrm>
            <a:off x="-451738" y="5156879"/>
            <a:ext cx="1913049" cy="2079915"/>
          </a:xfrm>
          <a:prstGeom prst="ellipse">
            <a:avLst/>
          </a:prstGeom>
          <a:solidFill>
            <a:srgbClr val="FFE2F2"/>
          </a:solidFill>
          <a:ln w="76200">
            <a:solidFill>
              <a:srgbClr val="E8AE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2B6812-7842-C9DE-FCB0-7E7D3537EB3E}"/>
              </a:ext>
            </a:extLst>
          </p:cNvPr>
          <p:cNvSpPr/>
          <p:nvPr/>
        </p:nvSpPr>
        <p:spPr>
          <a:xfrm>
            <a:off x="888140" y="6161478"/>
            <a:ext cx="1496210" cy="1756377"/>
          </a:xfrm>
          <a:prstGeom prst="ellipse">
            <a:avLst/>
          </a:prstGeom>
          <a:solidFill>
            <a:srgbClr val="FFE2F2"/>
          </a:solidFill>
          <a:ln w="76200">
            <a:solidFill>
              <a:srgbClr val="E8AE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78FA92-F967-C7B7-D1F6-B8D843C4C882}"/>
              </a:ext>
            </a:extLst>
          </p:cNvPr>
          <p:cNvSpPr/>
          <p:nvPr/>
        </p:nvSpPr>
        <p:spPr>
          <a:xfrm>
            <a:off x="-886559" y="4405102"/>
            <a:ext cx="1408652" cy="1544286"/>
          </a:xfrm>
          <a:prstGeom prst="ellipse">
            <a:avLst/>
          </a:prstGeom>
          <a:solidFill>
            <a:srgbClr val="FFE2F2"/>
          </a:solidFill>
          <a:ln w="76200">
            <a:solidFill>
              <a:srgbClr val="E8AE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40834B6-93BF-2FC4-78C8-DD76020B21F8}"/>
              </a:ext>
            </a:extLst>
          </p:cNvPr>
          <p:cNvSpPr/>
          <p:nvPr/>
        </p:nvSpPr>
        <p:spPr>
          <a:xfrm>
            <a:off x="2073624" y="5837940"/>
            <a:ext cx="1496210" cy="1632260"/>
          </a:xfrm>
          <a:prstGeom prst="ellipse">
            <a:avLst/>
          </a:prstGeom>
          <a:solidFill>
            <a:srgbClr val="FFE2F2"/>
          </a:solidFill>
          <a:ln w="76200">
            <a:solidFill>
              <a:srgbClr val="E8AEC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171CD8-F3DB-0F13-8CC8-32BCFBB7B54F}"/>
              </a:ext>
            </a:extLst>
          </p:cNvPr>
          <p:cNvSpPr txBox="1"/>
          <p:nvPr/>
        </p:nvSpPr>
        <p:spPr>
          <a:xfrm rot="893607">
            <a:off x="-415410" y="4521328"/>
            <a:ext cx="247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b="1" dirty="0">
                <a:ln w="57150">
                  <a:solidFill>
                    <a:srgbClr val="E58FC2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87D849-9680-90ED-962C-3F9CBCF5F068}"/>
              </a:ext>
            </a:extLst>
          </p:cNvPr>
          <p:cNvSpPr txBox="1"/>
          <p:nvPr/>
        </p:nvSpPr>
        <p:spPr>
          <a:xfrm rot="20597897">
            <a:off x="-186365" y="4624026"/>
            <a:ext cx="247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b="1" dirty="0">
                <a:ln w="57150">
                  <a:solidFill>
                    <a:srgbClr val="E58FC2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9FB10-1279-30F1-671C-D62A41D5E9FF}"/>
              </a:ext>
            </a:extLst>
          </p:cNvPr>
          <p:cNvSpPr txBox="1"/>
          <p:nvPr/>
        </p:nvSpPr>
        <p:spPr>
          <a:xfrm rot="19652540">
            <a:off x="154937" y="4938291"/>
            <a:ext cx="247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b="1" dirty="0">
                <a:ln w="57150">
                  <a:solidFill>
                    <a:srgbClr val="E58FC2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3E53AF-3A39-A334-281C-E3335BF9280D}"/>
              </a:ext>
            </a:extLst>
          </p:cNvPr>
          <p:cNvSpPr txBox="1"/>
          <p:nvPr/>
        </p:nvSpPr>
        <p:spPr>
          <a:xfrm rot="19101173">
            <a:off x="587994" y="5236293"/>
            <a:ext cx="247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b="1" dirty="0">
                <a:ln w="57150">
                  <a:solidFill>
                    <a:srgbClr val="E58FC2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E4D7B-8361-F053-01F4-E13EE54579FA}"/>
              </a:ext>
            </a:extLst>
          </p:cNvPr>
          <p:cNvSpPr txBox="1"/>
          <p:nvPr/>
        </p:nvSpPr>
        <p:spPr>
          <a:xfrm rot="18323733">
            <a:off x="1094156" y="5393841"/>
            <a:ext cx="247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b="1" dirty="0">
                <a:ln w="57150">
                  <a:solidFill>
                    <a:srgbClr val="E58FC2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3BAF4-A507-66E9-E4D3-3C65F968C4EF}"/>
              </a:ext>
            </a:extLst>
          </p:cNvPr>
          <p:cNvSpPr txBox="1"/>
          <p:nvPr/>
        </p:nvSpPr>
        <p:spPr>
          <a:xfrm rot="17423500">
            <a:off x="1565969" y="5398064"/>
            <a:ext cx="247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b="1" dirty="0">
                <a:ln w="57150">
                  <a:solidFill>
                    <a:srgbClr val="E58FC2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C1A4EA-532D-531A-2BE7-ED30226342FB}"/>
              </a:ext>
            </a:extLst>
          </p:cNvPr>
          <p:cNvSpPr txBox="1"/>
          <p:nvPr/>
        </p:nvSpPr>
        <p:spPr>
          <a:xfrm rot="17001601">
            <a:off x="2140116" y="5412239"/>
            <a:ext cx="247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b="1" dirty="0">
                <a:ln w="57150">
                  <a:solidFill>
                    <a:srgbClr val="E58FC2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D29011-4C47-097D-11DA-E41125970868}"/>
              </a:ext>
            </a:extLst>
          </p:cNvPr>
          <p:cNvSpPr txBox="1"/>
          <p:nvPr/>
        </p:nvSpPr>
        <p:spPr>
          <a:xfrm>
            <a:off x="-194627" y="2168814"/>
            <a:ext cx="69445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500" spc="-300" dirty="0">
                <a:solidFill>
                  <a:srgbClr val="992F6E"/>
                </a:solidFill>
                <a:latin typeface="DejaVu Sans" panose="020B0803030604020204" pitchFamily="34" charset="0"/>
                <a:ea typeface="DejaVu Sans" panose="020B0803030604020204" pitchFamily="34" charset="0"/>
                <a:cs typeface="DejaVu Sans" panose="020B0803030604020204" pitchFamily="34" charset="0"/>
              </a:rPr>
              <a:t>PRODUCT 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CF950A-3C7E-99E7-3C1C-E81B64F96FE3}"/>
              </a:ext>
            </a:extLst>
          </p:cNvPr>
          <p:cNvSpPr txBox="1"/>
          <p:nvPr/>
        </p:nvSpPr>
        <p:spPr>
          <a:xfrm>
            <a:off x="499044" y="2741196"/>
            <a:ext cx="5440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spc="300" dirty="0">
                <a:solidFill>
                  <a:srgbClr val="B55B95"/>
                </a:solidFill>
                <a:latin typeface="Hashtag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Brief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533B6-A3E9-841F-3FFC-C3B199B2DF20}"/>
              </a:ext>
            </a:extLst>
          </p:cNvPr>
          <p:cNvSpPr txBox="1"/>
          <p:nvPr/>
        </p:nvSpPr>
        <p:spPr>
          <a:xfrm>
            <a:off x="3854024" y="5512255"/>
            <a:ext cx="2085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b="1" spc="300" dirty="0">
                <a:solidFill>
                  <a:srgbClr val="B55B95"/>
                </a:solidFill>
                <a:latin typeface="Hashtag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Bien Regala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4448A-C119-D5DE-2624-68B43D00EF67}"/>
              </a:ext>
            </a:extLst>
          </p:cNvPr>
          <p:cNvSpPr txBox="1"/>
          <p:nvPr/>
        </p:nvSpPr>
        <p:spPr>
          <a:xfrm>
            <a:off x="3854023" y="5374481"/>
            <a:ext cx="208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spc="300" dirty="0">
                <a:solidFill>
                  <a:srgbClr val="B55B95"/>
                </a:solidFill>
                <a:latin typeface="Hashtag" pitchFamily="2" charset="0"/>
                <a:ea typeface="DejaVu Sans" panose="020B0803030604020204" pitchFamily="34" charset="0"/>
                <a:cs typeface="DejaVu Sans" panose="020B0803030604020204" pitchFamily="34" charset="0"/>
              </a:rPr>
              <a:t>Presented by:</a:t>
            </a:r>
          </a:p>
        </p:txBody>
      </p:sp>
    </p:spTree>
    <p:extLst>
      <p:ext uri="{BB962C8B-B14F-4D97-AF65-F5344CB8AC3E}">
        <p14:creationId xmlns:p14="http://schemas.microsoft.com/office/powerpoint/2010/main" val="19951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DF154-07C6-EE6D-4392-5626B1E8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8692">
            <a:off x="-1154896" y="-1096750"/>
            <a:ext cx="9079107" cy="365138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B6AE13B-193E-FF5E-C2D2-44ECE1C592A6}"/>
              </a:ext>
            </a:extLst>
          </p:cNvPr>
          <p:cNvSpPr/>
          <p:nvPr/>
        </p:nvSpPr>
        <p:spPr>
          <a:xfrm>
            <a:off x="10805542" y="-193040"/>
            <a:ext cx="1913049" cy="2079915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E2F2"/>
                </a:solidFill>
              </a:ln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A33D66-17E5-B878-3560-5B19FF0788A8}"/>
              </a:ext>
            </a:extLst>
          </p:cNvPr>
          <p:cNvSpPr/>
          <p:nvPr/>
        </p:nvSpPr>
        <p:spPr>
          <a:xfrm>
            <a:off x="11487674" y="1438382"/>
            <a:ext cx="1408652" cy="1544286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223D55-49A8-0B4B-618F-3CB73F5F3ADB}"/>
              </a:ext>
            </a:extLst>
          </p:cNvPr>
          <p:cNvSpPr/>
          <p:nvPr/>
        </p:nvSpPr>
        <p:spPr>
          <a:xfrm rot="16200000">
            <a:off x="9696861" y="-878189"/>
            <a:ext cx="1496210" cy="1756377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7F80BE-88C9-1A6E-0E6A-B6946CF04AD8}"/>
              </a:ext>
            </a:extLst>
          </p:cNvPr>
          <p:cNvSpPr/>
          <p:nvPr/>
        </p:nvSpPr>
        <p:spPr>
          <a:xfrm>
            <a:off x="11146504" y="2702167"/>
            <a:ext cx="1496210" cy="1632260"/>
          </a:xfrm>
          <a:prstGeom prst="ellipse">
            <a:avLst/>
          </a:prstGeom>
          <a:solidFill>
            <a:srgbClr val="F3B5CE"/>
          </a:solidFill>
          <a:ln w="76200">
            <a:solidFill>
              <a:srgbClr val="F3AB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CF0913-C1A2-3381-861B-840555BD2C75}"/>
              </a:ext>
            </a:extLst>
          </p:cNvPr>
          <p:cNvSpPr/>
          <p:nvPr/>
        </p:nvSpPr>
        <p:spPr>
          <a:xfrm rot="21014782">
            <a:off x="8522500" y="-796909"/>
            <a:ext cx="1496210" cy="1756377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393FE-8316-C3DC-04A1-3C44E31A8E78}"/>
              </a:ext>
            </a:extLst>
          </p:cNvPr>
          <p:cNvSpPr txBox="1"/>
          <p:nvPr/>
        </p:nvSpPr>
        <p:spPr>
          <a:xfrm>
            <a:off x="8917903" y="-32875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3C60E-D710-0912-4B79-D57FBEFA30E0}"/>
              </a:ext>
            </a:extLst>
          </p:cNvPr>
          <p:cNvSpPr txBox="1"/>
          <p:nvPr/>
        </p:nvSpPr>
        <p:spPr>
          <a:xfrm rot="20017070">
            <a:off x="10799708" y="-90149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1C06-F1B1-8CEC-5933-0839AAD89375}"/>
              </a:ext>
            </a:extLst>
          </p:cNvPr>
          <p:cNvSpPr txBox="1"/>
          <p:nvPr/>
        </p:nvSpPr>
        <p:spPr>
          <a:xfrm rot="377989">
            <a:off x="11747505" y="2395298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DE63B-154E-BCDD-DBA6-BFF0AAD509AE}"/>
              </a:ext>
            </a:extLst>
          </p:cNvPr>
          <p:cNvSpPr txBox="1"/>
          <p:nvPr/>
        </p:nvSpPr>
        <p:spPr>
          <a:xfrm rot="21050916">
            <a:off x="9444004" y="-408818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FD04-D145-BB53-3663-40C15065D7BD}"/>
              </a:ext>
            </a:extLst>
          </p:cNvPr>
          <p:cNvSpPr txBox="1"/>
          <p:nvPr/>
        </p:nvSpPr>
        <p:spPr>
          <a:xfrm rot="19550105">
            <a:off x="11135307" y="3096146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740E4-1741-3648-1951-22550F16BC89}"/>
              </a:ext>
            </a:extLst>
          </p:cNvPr>
          <p:cNvSpPr txBox="1"/>
          <p:nvPr/>
        </p:nvSpPr>
        <p:spPr>
          <a:xfrm rot="1746779">
            <a:off x="11373051" y="2091113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FA91F-F5E9-6BBA-10CF-6135B25CF1DF}"/>
              </a:ext>
            </a:extLst>
          </p:cNvPr>
          <p:cNvSpPr txBox="1"/>
          <p:nvPr/>
        </p:nvSpPr>
        <p:spPr>
          <a:xfrm rot="3089464">
            <a:off x="8612369" y="-431527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EA2D02-267B-5048-DC31-BBC1E5955692}"/>
              </a:ext>
            </a:extLst>
          </p:cNvPr>
          <p:cNvSpPr txBox="1"/>
          <p:nvPr/>
        </p:nvSpPr>
        <p:spPr>
          <a:xfrm rot="7166185">
            <a:off x="10034000" y="74373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9DB9E-E838-879C-2316-9B595BF9146B}"/>
              </a:ext>
            </a:extLst>
          </p:cNvPr>
          <p:cNvSpPr txBox="1"/>
          <p:nvPr/>
        </p:nvSpPr>
        <p:spPr>
          <a:xfrm rot="7793846">
            <a:off x="11318298" y="1258535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E8299E-EB90-5038-B363-E3E669545780}"/>
              </a:ext>
            </a:extLst>
          </p:cNvPr>
          <p:cNvSpPr txBox="1"/>
          <p:nvPr/>
        </p:nvSpPr>
        <p:spPr>
          <a:xfrm rot="7421207">
            <a:off x="11260761" y="2491561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9F37A-EF06-72C5-6944-FF1DCBFF4E5E}"/>
              </a:ext>
            </a:extLst>
          </p:cNvPr>
          <p:cNvSpPr txBox="1"/>
          <p:nvPr/>
        </p:nvSpPr>
        <p:spPr>
          <a:xfrm rot="8455236">
            <a:off x="9114330" y="2584804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FE2F2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5AF8B1-C752-CEFE-DFA2-20F08751B7A3}"/>
              </a:ext>
            </a:extLst>
          </p:cNvPr>
          <p:cNvSpPr txBox="1"/>
          <p:nvPr/>
        </p:nvSpPr>
        <p:spPr>
          <a:xfrm rot="8857374">
            <a:off x="11558592" y="210625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ED061-E87C-F487-8E7D-3EBA83C2655E}"/>
              </a:ext>
            </a:extLst>
          </p:cNvPr>
          <p:cNvSpPr txBox="1"/>
          <p:nvPr/>
        </p:nvSpPr>
        <p:spPr>
          <a:xfrm rot="9349378">
            <a:off x="10360983" y="-471838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FA8610-0306-3DFC-27B0-BDB25CEBC1D6}"/>
              </a:ext>
            </a:extLst>
          </p:cNvPr>
          <p:cNvSpPr txBox="1"/>
          <p:nvPr/>
        </p:nvSpPr>
        <p:spPr>
          <a:xfrm rot="9349378">
            <a:off x="11905303" y="1715635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1E62B-3007-5D40-19B4-861629953E11}"/>
              </a:ext>
            </a:extLst>
          </p:cNvPr>
          <p:cNvSpPr txBox="1"/>
          <p:nvPr/>
        </p:nvSpPr>
        <p:spPr>
          <a:xfrm rot="4972586">
            <a:off x="11392562" y="2864444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A4405BF-655D-2F74-F1E9-A51FE4776F6D}"/>
              </a:ext>
            </a:extLst>
          </p:cNvPr>
          <p:cNvSpPr/>
          <p:nvPr/>
        </p:nvSpPr>
        <p:spPr>
          <a:xfrm>
            <a:off x="1381269" y="1125490"/>
            <a:ext cx="9226284" cy="3651778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76200">
            <a:solidFill>
              <a:srgbClr val="FFC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B652CD-4877-8CA2-3490-372751B328E2}"/>
              </a:ext>
            </a:extLst>
          </p:cNvPr>
          <p:cNvSpPr txBox="1"/>
          <p:nvPr/>
        </p:nvSpPr>
        <p:spPr>
          <a:xfrm>
            <a:off x="1112516" y="1827994"/>
            <a:ext cx="9740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0" spc="-300" dirty="0">
                <a:ln w="76200">
                  <a:solidFill>
                    <a:srgbClr val="FDBDD5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</a:rPr>
              <a:t>ENERGIZER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A78B306-902D-45A1-86F7-D894153BA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33" b="94837" l="9783" r="89946">
                        <a14:foregroundMark x1="55571" y1="8696" x2="51359" y2="8152"/>
                        <a14:foregroundMark x1="55435" y1="4891" x2="51223" y2="3668"/>
                        <a14:foregroundMark x1="52717" y1="84783" x2="55842" y2="87636"/>
                        <a14:foregroundMark x1="43886" y1="87908" x2="44837" y2="94701"/>
                        <a14:foregroundMark x1="44837" y1="94701" x2="44837" y2="94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36" y="2882439"/>
            <a:ext cx="3425783" cy="34257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E0C801-3D3A-3065-52A1-6F71267D5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73" b="93949" l="9873" r="89968">
                        <a14:foregroundMark x1="38057" y1="69904" x2="39650" y2="67516"/>
                        <a14:foregroundMark x1="42357" y1="83121" x2="53185" y2="93949"/>
                        <a14:foregroundMark x1="53185" y1="93949" x2="53185" y2="93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218" y="3237575"/>
            <a:ext cx="2909626" cy="2909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1065E5-A8F9-9701-137A-F151FD740C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3" b="89946" l="3668" r="96332">
                        <a14:foregroundMark x1="2989" y1="50543" x2="15625" y2="51495"/>
                        <a14:foregroundMark x1="15625" y1="51495" x2="38995" y2="50543"/>
                        <a14:foregroundMark x1="38995" y1="50543" x2="72011" y2="51495"/>
                        <a14:foregroundMark x1="72011" y1="51495" x2="96332" y2="50815"/>
                        <a14:foregroundMark x1="3668" y1="50408" x2="7201" y2="50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492" r="-609" b="43127"/>
          <a:stretch>
            <a:fillRect/>
          </a:stretch>
        </p:blipFill>
        <p:spPr>
          <a:xfrm>
            <a:off x="2544522" y="4273690"/>
            <a:ext cx="6899778" cy="917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2398F3-7C98-82F8-ACE9-394CD8C9D340}"/>
              </a:ext>
            </a:extLst>
          </p:cNvPr>
          <p:cNvSpPr txBox="1"/>
          <p:nvPr/>
        </p:nvSpPr>
        <p:spPr>
          <a:xfrm>
            <a:off x="3215148" y="3620425"/>
            <a:ext cx="542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chemeClr val="bg1"/>
                </a:solidFill>
                <a:latin typeface="Porky's" panose="00000700000000000000" pitchFamily="2" charset="0"/>
              </a:rPr>
              <a:t>Nathan Gumban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0C20BB-B419-E61A-DFF6-00406CA13C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74" b="89894" l="952" r="95918">
                        <a14:foregroundMark x1="13605" y1="22739" x2="5986" y2="36170"/>
                        <a14:foregroundMark x1="5986" y1="36170" x2="4354" y2="47739"/>
                        <a14:foregroundMark x1="4354" y1="47739" x2="6395" y2="54388"/>
                        <a14:foregroundMark x1="6395" y1="54388" x2="12789" y2="61702"/>
                        <a14:foregroundMark x1="12789" y1="61702" x2="13333" y2="61702"/>
                        <a14:foregroundMark x1="4082" y1="37101" x2="952" y2="44415"/>
                        <a14:foregroundMark x1="952" y1="44415" x2="1224" y2="52394"/>
                        <a14:foregroundMark x1="1224" y1="52394" x2="2449" y2="53457"/>
                        <a14:foregroundMark x1="89252" y1="44149" x2="97279" y2="50665"/>
                        <a14:foregroundMark x1="97279" y1="50665" x2="97143" y2="68750"/>
                        <a14:foregroundMark x1="97143" y1="68750" x2="91973" y2="77527"/>
                        <a14:foregroundMark x1="91973" y1="77527" x2="90340" y2="78191"/>
                        <a14:foregroundMark x1="93061" y1="48271" x2="97687" y2="61170"/>
                        <a14:foregroundMark x1="97687" y1="61170" x2="95918" y2="69149"/>
                        <a14:foregroundMark x1="95918" y1="69149" x2="94286" y2="69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841" y="592197"/>
            <a:ext cx="1184549" cy="12119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5974C2-EE20-83F5-5176-E4D0703DBE5A}"/>
              </a:ext>
            </a:extLst>
          </p:cNvPr>
          <p:cNvSpPr txBox="1"/>
          <p:nvPr/>
        </p:nvSpPr>
        <p:spPr>
          <a:xfrm rot="866346">
            <a:off x="11879160" y="3261852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3849C5-841C-4CB7-4629-B47BFD1774D3}"/>
              </a:ext>
            </a:extLst>
          </p:cNvPr>
          <p:cNvSpPr txBox="1"/>
          <p:nvPr/>
        </p:nvSpPr>
        <p:spPr>
          <a:xfrm rot="20956397">
            <a:off x="11896032" y="732610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71C315B-DD4C-3CF4-2772-EDB47DF1BC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6591741"/>
            <a:ext cx="6858000" cy="685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6BD23B4-A8B8-32E8-059B-94EF22DAC457}"/>
              </a:ext>
            </a:extLst>
          </p:cNvPr>
          <p:cNvGrpSpPr/>
          <p:nvPr/>
        </p:nvGrpSpPr>
        <p:grpSpPr>
          <a:xfrm>
            <a:off x="4043616" y="7648839"/>
            <a:ext cx="3875332" cy="3875332"/>
            <a:chOff x="4043616" y="1792045"/>
            <a:chExt cx="3875332" cy="387533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3B37F6-8D5E-5AB5-52C8-D7F98FD46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54484" y1="53125" x2="48234" y2="56793"/>
                          <a14:foregroundMark x1="48234" y1="56793" x2="54076" y2="62092"/>
                          <a14:foregroundMark x1="54076" y1="62092" x2="54212" y2="615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616" y="1792045"/>
              <a:ext cx="3875332" cy="387533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0D2287-DA51-E76D-D998-B9A319580626}"/>
                </a:ext>
              </a:extLst>
            </p:cNvPr>
            <p:cNvSpPr txBox="1"/>
            <p:nvPr/>
          </p:nvSpPr>
          <p:spPr>
            <a:xfrm>
              <a:off x="5022558" y="3410062"/>
              <a:ext cx="2155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F25 Bank Printer" panose="02000000000000000000" pitchFamily="2" charset="0"/>
                </a:rPr>
                <a:t>Just Monika.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43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9A372-8EA6-F697-002A-8E121AA84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5F1242-00F9-3041-E2E7-0899EB114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8692">
            <a:off x="-1154896" y="-1096750"/>
            <a:ext cx="9079107" cy="365138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6A6C1A6-BEBA-00E0-F516-F191E6E4C2F2}"/>
              </a:ext>
            </a:extLst>
          </p:cNvPr>
          <p:cNvSpPr/>
          <p:nvPr/>
        </p:nvSpPr>
        <p:spPr>
          <a:xfrm>
            <a:off x="10805542" y="-193040"/>
            <a:ext cx="1913049" cy="2079915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E2F2"/>
                </a:solidFill>
              </a:ln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BD2D4C-87FF-8BA3-B9D7-E5B263FE6531}"/>
              </a:ext>
            </a:extLst>
          </p:cNvPr>
          <p:cNvSpPr/>
          <p:nvPr/>
        </p:nvSpPr>
        <p:spPr>
          <a:xfrm>
            <a:off x="11487674" y="1438382"/>
            <a:ext cx="1408652" cy="1544286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500B29-F33C-4000-3F8D-B2EA55FD1180}"/>
              </a:ext>
            </a:extLst>
          </p:cNvPr>
          <p:cNvSpPr/>
          <p:nvPr/>
        </p:nvSpPr>
        <p:spPr>
          <a:xfrm rot="16200000">
            <a:off x="9696861" y="-878189"/>
            <a:ext cx="1496210" cy="1756377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7F7AC3-E575-1819-D8F7-53E0D98DA805}"/>
              </a:ext>
            </a:extLst>
          </p:cNvPr>
          <p:cNvSpPr/>
          <p:nvPr/>
        </p:nvSpPr>
        <p:spPr>
          <a:xfrm>
            <a:off x="11146504" y="2702167"/>
            <a:ext cx="1496210" cy="1632260"/>
          </a:xfrm>
          <a:prstGeom prst="ellipse">
            <a:avLst/>
          </a:prstGeom>
          <a:solidFill>
            <a:srgbClr val="F3B5CE"/>
          </a:solidFill>
          <a:ln w="76200">
            <a:solidFill>
              <a:srgbClr val="F3AB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334D72-ABDB-DF77-5EB4-21F8D43767ED}"/>
              </a:ext>
            </a:extLst>
          </p:cNvPr>
          <p:cNvSpPr/>
          <p:nvPr/>
        </p:nvSpPr>
        <p:spPr>
          <a:xfrm rot="21014782">
            <a:off x="8522500" y="-796909"/>
            <a:ext cx="1496210" cy="1756377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BC310-D4EC-68D6-E097-157AC8610E3E}"/>
              </a:ext>
            </a:extLst>
          </p:cNvPr>
          <p:cNvSpPr txBox="1"/>
          <p:nvPr/>
        </p:nvSpPr>
        <p:spPr>
          <a:xfrm>
            <a:off x="8917903" y="-32875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3DA42-1A65-8A5D-8B49-BACD2784EFFE}"/>
              </a:ext>
            </a:extLst>
          </p:cNvPr>
          <p:cNvSpPr txBox="1"/>
          <p:nvPr/>
        </p:nvSpPr>
        <p:spPr>
          <a:xfrm rot="20017070">
            <a:off x="10799708" y="-90149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F32F8-DC14-6AB7-3296-4CA64AD32BDE}"/>
              </a:ext>
            </a:extLst>
          </p:cNvPr>
          <p:cNvSpPr txBox="1"/>
          <p:nvPr/>
        </p:nvSpPr>
        <p:spPr>
          <a:xfrm rot="377989">
            <a:off x="11747505" y="2395298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26789-01E7-0956-ED46-2437AA38407E}"/>
              </a:ext>
            </a:extLst>
          </p:cNvPr>
          <p:cNvSpPr txBox="1"/>
          <p:nvPr/>
        </p:nvSpPr>
        <p:spPr>
          <a:xfrm rot="21050916">
            <a:off x="9444004" y="-408818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8727D-8EFA-2D1D-C52D-52F59F076A75}"/>
              </a:ext>
            </a:extLst>
          </p:cNvPr>
          <p:cNvSpPr txBox="1"/>
          <p:nvPr/>
        </p:nvSpPr>
        <p:spPr>
          <a:xfrm rot="19550105">
            <a:off x="11135307" y="3096146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249632-E28E-91CC-5631-A9FB8D79038E}"/>
              </a:ext>
            </a:extLst>
          </p:cNvPr>
          <p:cNvSpPr txBox="1"/>
          <p:nvPr/>
        </p:nvSpPr>
        <p:spPr>
          <a:xfrm rot="1746779">
            <a:off x="11373051" y="2091113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0E275-53B4-FBF1-4CEC-8BA347C15D3D}"/>
              </a:ext>
            </a:extLst>
          </p:cNvPr>
          <p:cNvSpPr txBox="1"/>
          <p:nvPr/>
        </p:nvSpPr>
        <p:spPr>
          <a:xfrm rot="3089464">
            <a:off x="8612369" y="-431527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612FE1-FD32-31E8-A5FF-70E589B4EFF0}"/>
              </a:ext>
            </a:extLst>
          </p:cNvPr>
          <p:cNvSpPr txBox="1"/>
          <p:nvPr/>
        </p:nvSpPr>
        <p:spPr>
          <a:xfrm rot="7166185">
            <a:off x="10034000" y="74373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1A601F-E2D4-EB59-F8B9-83326A1678FD}"/>
              </a:ext>
            </a:extLst>
          </p:cNvPr>
          <p:cNvSpPr txBox="1"/>
          <p:nvPr/>
        </p:nvSpPr>
        <p:spPr>
          <a:xfrm rot="7793846">
            <a:off x="11318298" y="1258535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C9CF0-98C4-E4A2-508A-EFD899140A15}"/>
              </a:ext>
            </a:extLst>
          </p:cNvPr>
          <p:cNvSpPr txBox="1"/>
          <p:nvPr/>
        </p:nvSpPr>
        <p:spPr>
          <a:xfrm rot="7421207">
            <a:off x="11260761" y="2491561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DB4944-9264-4ADE-34B7-8BC8D011052A}"/>
              </a:ext>
            </a:extLst>
          </p:cNvPr>
          <p:cNvSpPr txBox="1"/>
          <p:nvPr/>
        </p:nvSpPr>
        <p:spPr>
          <a:xfrm rot="8455236">
            <a:off x="9114330" y="2584804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FE2F2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09B44-5979-0F0B-7B47-0CED4486B511}"/>
              </a:ext>
            </a:extLst>
          </p:cNvPr>
          <p:cNvSpPr txBox="1"/>
          <p:nvPr/>
        </p:nvSpPr>
        <p:spPr>
          <a:xfrm rot="8857374">
            <a:off x="11558592" y="210625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5F35A-D4B7-E1FD-320B-ED0AE5D12C42}"/>
              </a:ext>
            </a:extLst>
          </p:cNvPr>
          <p:cNvSpPr txBox="1"/>
          <p:nvPr/>
        </p:nvSpPr>
        <p:spPr>
          <a:xfrm rot="9349378">
            <a:off x="10360983" y="-471838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5F901-2233-7544-2914-EFB8B7D910E9}"/>
              </a:ext>
            </a:extLst>
          </p:cNvPr>
          <p:cNvSpPr txBox="1"/>
          <p:nvPr/>
        </p:nvSpPr>
        <p:spPr>
          <a:xfrm rot="9349378">
            <a:off x="11905303" y="1715635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1D7CE0-78D6-9BFC-5CF3-6B98969AC42F}"/>
              </a:ext>
            </a:extLst>
          </p:cNvPr>
          <p:cNvSpPr txBox="1"/>
          <p:nvPr/>
        </p:nvSpPr>
        <p:spPr>
          <a:xfrm rot="4972586">
            <a:off x="11392562" y="2864444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2BBA3D2-1664-C653-37AB-C31040C511F6}"/>
              </a:ext>
            </a:extLst>
          </p:cNvPr>
          <p:cNvSpPr/>
          <p:nvPr/>
        </p:nvSpPr>
        <p:spPr>
          <a:xfrm>
            <a:off x="1381269" y="1125490"/>
            <a:ext cx="9226284" cy="3651778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76200">
            <a:solidFill>
              <a:srgbClr val="FFC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E360CE-903E-C1E5-BE52-9FD8E5786F8C}"/>
              </a:ext>
            </a:extLst>
          </p:cNvPr>
          <p:cNvSpPr txBox="1"/>
          <p:nvPr/>
        </p:nvSpPr>
        <p:spPr>
          <a:xfrm>
            <a:off x="1112516" y="1827994"/>
            <a:ext cx="9740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0" spc="-300" dirty="0">
                <a:ln w="76200">
                  <a:solidFill>
                    <a:srgbClr val="FDBDD5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</a:rPr>
              <a:t>ENERGIZER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6A71ABB-9346-6CB2-EE5A-47638C754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3" b="89946" l="3668" r="96332">
                        <a14:foregroundMark x1="2989" y1="50543" x2="15625" y2="51495"/>
                        <a14:foregroundMark x1="15625" y1="51495" x2="38995" y2="50543"/>
                        <a14:foregroundMark x1="38995" y1="50543" x2="72011" y2="51495"/>
                        <a14:foregroundMark x1="72011" y1="51495" x2="96332" y2="50815"/>
                        <a14:foregroundMark x1="3668" y1="50408" x2="7201" y2="50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492" r="-609" b="43127"/>
          <a:stretch>
            <a:fillRect/>
          </a:stretch>
        </p:blipFill>
        <p:spPr>
          <a:xfrm>
            <a:off x="2544522" y="4273690"/>
            <a:ext cx="6899778" cy="917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C4F15E-44C6-11C2-73EE-28A74F9ADB4A}"/>
              </a:ext>
            </a:extLst>
          </p:cNvPr>
          <p:cNvSpPr txBox="1"/>
          <p:nvPr/>
        </p:nvSpPr>
        <p:spPr>
          <a:xfrm>
            <a:off x="3215148" y="3620425"/>
            <a:ext cx="542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chemeClr val="bg1"/>
                </a:solidFill>
                <a:latin typeface="Porky's" panose="00000700000000000000" pitchFamily="2" charset="0"/>
              </a:rPr>
              <a:t>Nathan Gumban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6BAB400-7422-BCB9-33F5-F08B65BA2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4" b="89894" l="952" r="95918">
                        <a14:foregroundMark x1="13605" y1="22739" x2="5986" y2="36170"/>
                        <a14:foregroundMark x1="5986" y1="36170" x2="4354" y2="47739"/>
                        <a14:foregroundMark x1="4354" y1="47739" x2="6395" y2="54388"/>
                        <a14:foregroundMark x1="6395" y1="54388" x2="12789" y2="61702"/>
                        <a14:foregroundMark x1="12789" y1="61702" x2="13333" y2="61702"/>
                        <a14:foregroundMark x1="4082" y1="37101" x2="952" y2="44415"/>
                        <a14:foregroundMark x1="952" y1="44415" x2="1224" y2="52394"/>
                        <a14:foregroundMark x1="1224" y1="52394" x2="2449" y2="53457"/>
                        <a14:foregroundMark x1="89252" y1="44149" x2="97279" y2="50665"/>
                        <a14:foregroundMark x1="97279" y1="50665" x2="97143" y2="68750"/>
                        <a14:foregroundMark x1="97143" y1="68750" x2="91973" y2="77527"/>
                        <a14:foregroundMark x1="91973" y1="77527" x2="90340" y2="78191"/>
                        <a14:foregroundMark x1="93061" y1="48271" x2="97687" y2="61170"/>
                        <a14:foregroundMark x1="97687" y1="61170" x2="95918" y2="69149"/>
                        <a14:foregroundMark x1="95918" y1="69149" x2="94286" y2="69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841" y="592197"/>
            <a:ext cx="1184549" cy="12119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4AB93B-E427-49B2-1D68-57C981224743}"/>
              </a:ext>
            </a:extLst>
          </p:cNvPr>
          <p:cNvSpPr txBox="1"/>
          <p:nvPr/>
        </p:nvSpPr>
        <p:spPr>
          <a:xfrm rot="866346">
            <a:off x="11879160" y="3261852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95B8FE-C4B0-0FFF-EAEF-7712AE3307D5}"/>
              </a:ext>
            </a:extLst>
          </p:cNvPr>
          <p:cNvSpPr txBox="1"/>
          <p:nvPr/>
        </p:nvSpPr>
        <p:spPr>
          <a:xfrm rot="20956397">
            <a:off x="11896032" y="732610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237EEA-BF84-D6C0-10BA-F088A5E26CDF}"/>
              </a:ext>
            </a:extLst>
          </p:cNvPr>
          <p:cNvSpPr/>
          <p:nvPr/>
        </p:nvSpPr>
        <p:spPr>
          <a:xfrm>
            <a:off x="-138892" y="-422975"/>
            <a:ext cx="12757155" cy="7506681"/>
          </a:xfrm>
          <a:prstGeom prst="rect">
            <a:avLst/>
          </a:prstGeom>
          <a:solidFill>
            <a:srgbClr val="820000">
              <a:alpha val="7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422652E-50A0-CEEE-EE7F-1142CA4EBD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437"/>
            <a:ext cx="6858000" cy="685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AB8FF32-3D23-4D73-3029-EB3B1B032A31}"/>
              </a:ext>
            </a:extLst>
          </p:cNvPr>
          <p:cNvGrpSpPr/>
          <p:nvPr/>
        </p:nvGrpSpPr>
        <p:grpSpPr>
          <a:xfrm>
            <a:off x="4043616" y="1792045"/>
            <a:ext cx="3875332" cy="3875332"/>
            <a:chOff x="4043616" y="1792045"/>
            <a:chExt cx="3875332" cy="387533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0522C00-CF04-14C7-3DA8-FA0A97DA6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4484" y1="53125" x2="48234" y2="56793"/>
                          <a14:foregroundMark x1="48234" y1="56793" x2="54076" y2="62092"/>
                          <a14:foregroundMark x1="54076" y1="62092" x2="54212" y2="615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616" y="1792045"/>
              <a:ext cx="3875332" cy="3875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C3BE47-2F1A-0A58-1A18-F4EB18BC9BCA}"/>
                </a:ext>
              </a:extLst>
            </p:cNvPr>
            <p:cNvSpPr txBox="1"/>
            <p:nvPr/>
          </p:nvSpPr>
          <p:spPr>
            <a:xfrm>
              <a:off x="5022558" y="3410062"/>
              <a:ext cx="2155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latin typeface="F25 Bank Printer" panose="02000000000000000000" pitchFamily="2" charset="0"/>
                </a:rPr>
                <a:t>Just Monika.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67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61B082-2936-8369-129C-5CD15A0EF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5FD4D-DCEF-EDAE-7398-33BCE9E32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8692">
            <a:off x="-1154896" y="-1096750"/>
            <a:ext cx="9079107" cy="365138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C1F1B08-AEBF-B17F-15E6-029371B1AF8F}"/>
              </a:ext>
            </a:extLst>
          </p:cNvPr>
          <p:cNvSpPr/>
          <p:nvPr/>
        </p:nvSpPr>
        <p:spPr>
          <a:xfrm>
            <a:off x="10805542" y="-193040"/>
            <a:ext cx="1913049" cy="2079915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E2F2"/>
                </a:solidFill>
              </a:ln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3BE49B-F58A-7FBF-F588-F67FF7876508}"/>
              </a:ext>
            </a:extLst>
          </p:cNvPr>
          <p:cNvSpPr/>
          <p:nvPr/>
        </p:nvSpPr>
        <p:spPr>
          <a:xfrm>
            <a:off x="11487674" y="1438382"/>
            <a:ext cx="1408652" cy="1544286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FF271B-2275-4BAB-569A-C1B07A4D3F11}"/>
              </a:ext>
            </a:extLst>
          </p:cNvPr>
          <p:cNvSpPr/>
          <p:nvPr/>
        </p:nvSpPr>
        <p:spPr>
          <a:xfrm rot="16200000">
            <a:off x="9696861" y="-878189"/>
            <a:ext cx="1496210" cy="1756377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44AF53-729B-C494-E96E-DB347257BFA2}"/>
              </a:ext>
            </a:extLst>
          </p:cNvPr>
          <p:cNvSpPr/>
          <p:nvPr/>
        </p:nvSpPr>
        <p:spPr>
          <a:xfrm>
            <a:off x="11146504" y="2702167"/>
            <a:ext cx="1496210" cy="1632260"/>
          </a:xfrm>
          <a:prstGeom prst="ellipse">
            <a:avLst/>
          </a:prstGeom>
          <a:solidFill>
            <a:srgbClr val="F3B5CE"/>
          </a:solidFill>
          <a:ln w="76200">
            <a:solidFill>
              <a:srgbClr val="F3AB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873E42-CB19-47DD-12D7-8FF656720893}"/>
              </a:ext>
            </a:extLst>
          </p:cNvPr>
          <p:cNvSpPr/>
          <p:nvPr/>
        </p:nvSpPr>
        <p:spPr>
          <a:xfrm rot="21014782">
            <a:off x="8522500" y="-796909"/>
            <a:ext cx="1496210" cy="1756377"/>
          </a:xfrm>
          <a:prstGeom prst="ellipse">
            <a:avLst/>
          </a:prstGeom>
          <a:solidFill>
            <a:srgbClr val="F2B5CE"/>
          </a:solidFill>
          <a:ln w="76200">
            <a:solidFill>
              <a:srgbClr val="F3B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A2228-1425-60BA-95CF-940DF453A1A1}"/>
              </a:ext>
            </a:extLst>
          </p:cNvPr>
          <p:cNvSpPr txBox="1"/>
          <p:nvPr/>
        </p:nvSpPr>
        <p:spPr>
          <a:xfrm>
            <a:off x="8917903" y="-32875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F805C-5F95-0240-B674-0393140E164B}"/>
              </a:ext>
            </a:extLst>
          </p:cNvPr>
          <p:cNvSpPr txBox="1"/>
          <p:nvPr/>
        </p:nvSpPr>
        <p:spPr>
          <a:xfrm rot="20017070">
            <a:off x="10799708" y="-90149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BC00A-0D75-098D-CBBB-0CF339CFBCD5}"/>
              </a:ext>
            </a:extLst>
          </p:cNvPr>
          <p:cNvSpPr txBox="1"/>
          <p:nvPr/>
        </p:nvSpPr>
        <p:spPr>
          <a:xfrm rot="377989">
            <a:off x="11747505" y="2395298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117EED-B137-E680-7AAC-33CAE1C6C1C1}"/>
              </a:ext>
            </a:extLst>
          </p:cNvPr>
          <p:cNvSpPr txBox="1"/>
          <p:nvPr/>
        </p:nvSpPr>
        <p:spPr>
          <a:xfrm rot="21050916">
            <a:off x="9444004" y="-408818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49F70-25A9-1AD4-AE04-795925050EBA}"/>
              </a:ext>
            </a:extLst>
          </p:cNvPr>
          <p:cNvSpPr txBox="1"/>
          <p:nvPr/>
        </p:nvSpPr>
        <p:spPr>
          <a:xfrm rot="19550105">
            <a:off x="11135307" y="3096146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BB8D7-C518-3AAA-3E1A-D7EBD28C424E}"/>
              </a:ext>
            </a:extLst>
          </p:cNvPr>
          <p:cNvSpPr txBox="1"/>
          <p:nvPr/>
        </p:nvSpPr>
        <p:spPr>
          <a:xfrm rot="1746779">
            <a:off x="11373051" y="2091113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F32E-FEAE-3ED9-C1F7-B536B63B8C44}"/>
              </a:ext>
            </a:extLst>
          </p:cNvPr>
          <p:cNvSpPr txBox="1"/>
          <p:nvPr/>
        </p:nvSpPr>
        <p:spPr>
          <a:xfrm rot="3089464">
            <a:off x="8612369" y="-431527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35F9A6-2301-1CEB-9365-3E9F052AA226}"/>
              </a:ext>
            </a:extLst>
          </p:cNvPr>
          <p:cNvSpPr txBox="1"/>
          <p:nvPr/>
        </p:nvSpPr>
        <p:spPr>
          <a:xfrm rot="7166185">
            <a:off x="10034000" y="74373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151B1-2952-C69F-35F9-380836E5565C}"/>
              </a:ext>
            </a:extLst>
          </p:cNvPr>
          <p:cNvSpPr txBox="1"/>
          <p:nvPr/>
        </p:nvSpPr>
        <p:spPr>
          <a:xfrm rot="7793846">
            <a:off x="11318298" y="1258535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3006C4-44AC-3B83-7A9F-96420129C786}"/>
              </a:ext>
            </a:extLst>
          </p:cNvPr>
          <p:cNvSpPr txBox="1"/>
          <p:nvPr/>
        </p:nvSpPr>
        <p:spPr>
          <a:xfrm rot="7421207">
            <a:off x="11260761" y="2491561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1B0BC-B2F7-0A8F-1846-71D9665D68D1}"/>
              </a:ext>
            </a:extLst>
          </p:cNvPr>
          <p:cNvSpPr txBox="1"/>
          <p:nvPr/>
        </p:nvSpPr>
        <p:spPr>
          <a:xfrm rot="8455236">
            <a:off x="9114330" y="2584804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FE2F2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D5E81-CF68-7133-AF44-638B5C74E7C2}"/>
              </a:ext>
            </a:extLst>
          </p:cNvPr>
          <p:cNvSpPr txBox="1"/>
          <p:nvPr/>
        </p:nvSpPr>
        <p:spPr>
          <a:xfrm rot="8857374">
            <a:off x="11558592" y="210625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90876C-7D34-44A5-B30E-A318D7868274}"/>
              </a:ext>
            </a:extLst>
          </p:cNvPr>
          <p:cNvSpPr txBox="1"/>
          <p:nvPr/>
        </p:nvSpPr>
        <p:spPr>
          <a:xfrm rot="9349378">
            <a:off x="10360983" y="-471838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834408-A4EE-5E48-6682-E49062B097D4}"/>
              </a:ext>
            </a:extLst>
          </p:cNvPr>
          <p:cNvSpPr txBox="1"/>
          <p:nvPr/>
        </p:nvSpPr>
        <p:spPr>
          <a:xfrm rot="9349378">
            <a:off x="11905303" y="1715635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FE5365-BFC1-7823-FDCB-A593B6E948BB}"/>
              </a:ext>
            </a:extLst>
          </p:cNvPr>
          <p:cNvSpPr txBox="1"/>
          <p:nvPr/>
        </p:nvSpPr>
        <p:spPr>
          <a:xfrm rot="4972586">
            <a:off x="11392562" y="2864444"/>
            <a:ext cx="763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ln w="38100">
                  <a:solidFill>
                    <a:schemeClr val="bg1"/>
                  </a:solidFill>
                </a:ln>
                <a:solidFill>
                  <a:srgbClr val="F3B5CE"/>
                </a:solidFill>
                <a:latin typeface="Comic Sans MS" panose="030F0702030302020204" pitchFamily="66" charset="0"/>
                <a:ea typeface="MS UI Gothic" panose="020B0600070205080204" pitchFamily="34" charset="-128"/>
              </a:rPr>
              <a:t>x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C69828F-39E1-B3BA-8C0C-A51F52F8CE7E}"/>
              </a:ext>
            </a:extLst>
          </p:cNvPr>
          <p:cNvSpPr/>
          <p:nvPr/>
        </p:nvSpPr>
        <p:spPr>
          <a:xfrm>
            <a:off x="1381269" y="1125490"/>
            <a:ext cx="9226284" cy="3651778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76200">
            <a:solidFill>
              <a:srgbClr val="FFC2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449F59-1377-E6E9-3E54-1178DB436A90}"/>
              </a:ext>
            </a:extLst>
          </p:cNvPr>
          <p:cNvSpPr txBox="1"/>
          <p:nvPr/>
        </p:nvSpPr>
        <p:spPr>
          <a:xfrm>
            <a:off x="1112516" y="1827994"/>
            <a:ext cx="9740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0" spc="-300" dirty="0">
                <a:ln w="76200">
                  <a:solidFill>
                    <a:srgbClr val="FDBDD5"/>
                  </a:solidFill>
                </a:ln>
                <a:solidFill>
                  <a:schemeClr val="bg1"/>
                </a:solidFill>
                <a:latin typeface="Riffic Free Medium" panose="00000800000000000000" pitchFamily="2" charset="0"/>
              </a:rPr>
              <a:t>ENERGIZER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5FB691-4BE7-976D-4B70-C89A2E56D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3" b="89946" l="3668" r="96332">
                        <a14:foregroundMark x1="2989" y1="50543" x2="15625" y2="51495"/>
                        <a14:foregroundMark x1="15625" y1="51495" x2="38995" y2="50543"/>
                        <a14:foregroundMark x1="38995" y1="50543" x2="72011" y2="51495"/>
                        <a14:foregroundMark x1="72011" y1="51495" x2="96332" y2="50815"/>
                        <a14:foregroundMark x1="3668" y1="50408" x2="7201" y2="50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492" r="-609" b="43127"/>
          <a:stretch>
            <a:fillRect/>
          </a:stretch>
        </p:blipFill>
        <p:spPr>
          <a:xfrm>
            <a:off x="2544522" y="4273690"/>
            <a:ext cx="6899778" cy="917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9B2FD-0312-D334-9128-70C104298B9E}"/>
              </a:ext>
            </a:extLst>
          </p:cNvPr>
          <p:cNvSpPr txBox="1"/>
          <p:nvPr/>
        </p:nvSpPr>
        <p:spPr>
          <a:xfrm>
            <a:off x="3215148" y="3620425"/>
            <a:ext cx="5427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chemeClr val="bg1"/>
                </a:solidFill>
                <a:latin typeface="Porky's" panose="00000700000000000000" pitchFamily="2" charset="0"/>
              </a:rPr>
              <a:t>Nathan Gumban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D7DEB9-CC1C-ABA1-5633-8E51E9E34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4" b="89894" l="952" r="95918">
                        <a14:foregroundMark x1="13605" y1="22739" x2="5986" y2="36170"/>
                        <a14:foregroundMark x1="5986" y1="36170" x2="4354" y2="47739"/>
                        <a14:foregroundMark x1="4354" y1="47739" x2="6395" y2="54388"/>
                        <a14:foregroundMark x1="6395" y1="54388" x2="12789" y2="61702"/>
                        <a14:foregroundMark x1="12789" y1="61702" x2="13333" y2="61702"/>
                        <a14:foregroundMark x1="4082" y1="37101" x2="952" y2="44415"/>
                        <a14:foregroundMark x1="952" y1="44415" x2="1224" y2="52394"/>
                        <a14:foregroundMark x1="1224" y1="52394" x2="2449" y2="53457"/>
                        <a14:foregroundMark x1="89252" y1="44149" x2="97279" y2="50665"/>
                        <a14:foregroundMark x1="97279" y1="50665" x2="97143" y2="68750"/>
                        <a14:foregroundMark x1="97143" y1="68750" x2="91973" y2="77527"/>
                        <a14:foregroundMark x1="91973" y1="77527" x2="90340" y2="78191"/>
                        <a14:foregroundMark x1="93061" y1="48271" x2="97687" y2="61170"/>
                        <a14:foregroundMark x1="97687" y1="61170" x2="95918" y2="69149"/>
                        <a14:foregroundMark x1="95918" y1="69149" x2="94286" y2="69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841" y="592197"/>
            <a:ext cx="1184549" cy="12119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8DEADB9-D182-4C7A-C252-66D25EFF2013}"/>
              </a:ext>
            </a:extLst>
          </p:cNvPr>
          <p:cNvSpPr txBox="1"/>
          <p:nvPr/>
        </p:nvSpPr>
        <p:spPr>
          <a:xfrm rot="866346">
            <a:off x="11879160" y="3261852"/>
            <a:ext cx="1772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6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B4C5C4-F48C-AB05-F56C-C0D03E53D36C}"/>
              </a:ext>
            </a:extLst>
          </p:cNvPr>
          <p:cNvSpPr txBox="1"/>
          <p:nvPr/>
        </p:nvSpPr>
        <p:spPr>
          <a:xfrm rot="20956397">
            <a:off x="11896032" y="732610"/>
            <a:ext cx="1772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000" dirty="0">
                <a:solidFill>
                  <a:schemeClr val="bg1"/>
                </a:solidFill>
                <a:latin typeface="Riffic Free Medium" panose="00000800000000000000" pitchFamily="2" charset="0"/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EB80D-08B9-A95C-6602-891B30E96763}"/>
              </a:ext>
            </a:extLst>
          </p:cNvPr>
          <p:cNvSpPr/>
          <p:nvPr/>
        </p:nvSpPr>
        <p:spPr>
          <a:xfrm>
            <a:off x="-138892" y="-422975"/>
            <a:ext cx="12757155" cy="7506681"/>
          </a:xfrm>
          <a:prstGeom prst="rect">
            <a:avLst/>
          </a:prstGeom>
          <a:solidFill>
            <a:srgbClr val="992F6E">
              <a:alpha val="7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5CD81D-B5F7-93F4-4FB4-16489D4C11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437"/>
            <a:ext cx="6858000" cy="685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D8A8DE7-0138-40C7-DD76-AC1D6B902512}"/>
              </a:ext>
            </a:extLst>
          </p:cNvPr>
          <p:cNvGrpSpPr/>
          <p:nvPr/>
        </p:nvGrpSpPr>
        <p:grpSpPr>
          <a:xfrm>
            <a:off x="4043616" y="1792045"/>
            <a:ext cx="3875332" cy="3875332"/>
            <a:chOff x="4043616" y="1792045"/>
            <a:chExt cx="3875332" cy="387533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B1ABE9-7C7D-7022-8C49-433678850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54484" y1="53125" x2="48234" y2="56793"/>
                          <a14:foregroundMark x1="48234" y1="56793" x2="54076" y2="62092"/>
                          <a14:foregroundMark x1="54076" y1="62092" x2="54212" y2="615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616" y="1792045"/>
              <a:ext cx="3875332" cy="387533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19D74E-0262-7CB6-E7D2-C2A94D9ED7C5}"/>
                </a:ext>
              </a:extLst>
            </p:cNvPr>
            <p:cNvSpPr txBox="1"/>
            <p:nvPr/>
          </p:nvSpPr>
          <p:spPr>
            <a:xfrm>
              <a:off x="4920185" y="2991648"/>
              <a:ext cx="21550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latin typeface="F25 Bank Printer" panose="02000000000000000000" pitchFamily="2" charset="0"/>
                </a:rPr>
                <a:t>Thank You for listening 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74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128</Words>
  <Application>Microsoft Office PowerPoint</Application>
  <PresentationFormat>Widescreen</PresentationFormat>
  <Paragraphs>90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Aller</vt:lpstr>
      <vt:lpstr>Arial</vt:lpstr>
      <vt:lpstr>Arial Rounded MT Bold</vt:lpstr>
      <vt:lpstr>Calibri</vt:lpstr>
      <vt:lpstr>Calibri Light</vt:lpstr>
      <vt:lpstr>Comic Sans MS</vt:lpstr>
      <vt:lpstr>DEjavu</vt:lpstr>
      <vt:lpstr>DejaVu Sans</vt:lpstr>
      <vt:lpstr>F25 Bank Printer</vt:lpstr>
      <vt:lpstr>Harlow Solid Italic</vt:lpstr>
      <vt:lpstr>Hashtag</vt:lpstr>
      <vt:lpstr>Magic Retro</vt:lpstr>
      <vt:lpstr>Porky's</vt:lpstr>
      <vt:lpstr>Riffic Free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Sarmiento</dc:creator>
  <cp:lastModifiedBy>Paulo Sarmiento</cp:lastModifiedBy>
  <cp:revision>10</cp:revision>
  <dcterms:created xsi:type="dcterms:W3CDTF">2025-07-31T10:48:42Z</dcterms:created>
  <dcterms:modified xsi:type="dcterms:W3CDTF">2025-07-31T14:54:10Z</dcterms:modified>
</cp:coreProperties>
</file>